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257" r:id="rId3"/>
    <p:sldId id="258" r:id="rId4"/>
    <p:sldId id="260" r:id="rId5"/>
    <p:sldId id="259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709" autoAdjust="0"/>
  </p:normalViewPr>
  <p:slideViewPr>
    <p:cSldViewPr>
      <p:cViewPr varScale="1">
        <p:scale>
          <a:sx n="70" d="100"/>
          <a:sy n="70" d="100"/>
        </p:scale>
        <p:origin x="-5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F3989C-1629-468A-BA79-17984E12B323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4E7B82-E06D-4070-A64F-873118BDE94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4954290-B5B5-4479-AB9D-0E61531DA921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6DA4AE5-73AE-44E3-B2E6-3B6BBD1B94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954290-B5B5-4479-AB9D-0E61531DA921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6DA4AE5-73AE-44E3-B2E6-3B6BBD1B94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F4954290-B5B5-4479-AB9D-0E61531DA921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6DA4AE5-73AE-44E3-B2E6-3B6BBD1B94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954290-B5B5-4479-AB9D-0E61531DA921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6DA4AE5-73AE-44E3-B2E6-3B6BBD1B94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4954290-B5B5-4479-AB9D-0E61531DA921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6DA4AE5-73AE-44E3-B2E6-3B6BBD1B94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954290-B5B5-4479-AB9D-0E61531DA921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6DA4AE5-73AE-44E3-B2E6-3B6BBD1B94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954290-B5B5-4479-AB9D-0E61531DA921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6DA4AE5-73AE-44E3-B2E6-3B6BBD1B94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954290-B5B5-4479-AB9D-0E61531DA921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6DA4AE5-73AE-44E3-B2E6-3B6BBD1B94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4954290-B5B5-4479-AB9D-0E61531DA921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6DA4AE5-73AE-44E3-B2E6-3B6BBD1B94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954290-B5B5-4479-AB9D-0E61531DA921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6DA4AE5-73AE-44E3-B2E6-3B6BBD1B94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954290-B5B5-4479-AB9D-0E61531DA921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6DA4AE5-73AE-44E3-B2E6-3B6BBD1B942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F4954290-B5B5-4479-AB9D-0E61531DA921}" type="datetimeFigureOut">
              <a:rPr lang="en-US" smtClean="0"/>
              <a:pPr/>
              <a:t>4/12/2012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6DA4AE5-73AE-44E3-B2E6-3B6BBD1B942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95800" y="3048000"/>
            <a:ext cx="2678020" cy="685800"/>
          </a:xfrm>
        </p:spPr>
        <p:txBody>
          <a:bodyPr>
            <a:noAutofit/>
          </a:bodyPr>
          <a:lstStyle/>
          <a:p>
            <a:r>
              <a:rPr lang="en-US" sz="4000" dirty="0" smtClean="0"/>
              <a:t>1779-1843</a:t>
            </a:r>
            <a:endParaRPr lang="en-US" sz="4000" dirty="0"/>
          </a:p>
        </p:txBody>
      </p:sp>
      <p:pic>
        <p:nvPicPr>
          <p:cNvPr id="1028" name="Picture 4" descr="C:\Documents and Settings\sderstine\Local Settings\Temporary Internet Files\Content.IE5\W61GMLOZ\MC900441193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4343400"/>
            <a:ext cx="2146233" cy="1476131"/>
          </a:xfrm>
          <a:prstGeom prst="rect">
            <a:avLst/>
          </a:prstGeom>
          <a:noFill/>
        </p:spPr>
      </p:pic>
      <p:pic>
        <p:nvPicPr>
          <p:cNvPr id="5122" name="Picture 2" descr="Rendered Ima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1295400"/>
            <a:ext cx="5915025" cy="7143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905000"/>
            <a:ext cx="7696200" cy="1600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	Francis Scott Key was born on August 1, 1779, in Frederick County, Maryland.  He lived there for twenty three years, then moved to Georgetown, near Washington, D.C. </a:t>
            </a:r>
            <a:endParaRPr lang="en-US" dirty="0"/>
          </a:p>
        </p:txBody>
      </p:sp>
      <p:pic>
        <p:nvPicPr>
          <p:cNvPr id="2050" name="Picture 2" descr="C:\Documents and Settings\sderstine\Local Settings\Temporary Internet Files\Content.IE5\H951IWE5\MM900283178[1]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3810000"/>
            <a:ext cx="1628775" cy="186342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7239000" cy="990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He was well known for being a lawyer and verse writer. </a:t>
            </a:r>
            <a:endParaRPr lang="en-US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90800"/>
            <a:ext cx="7239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Francis wrote the star spangled banner during the war of 1812.  he wrote it on a napkin.  The melody goes to the song, </a:t>
            </a:r>
            <a:r>
              <a:rPr lang="en-US" b="0" dirty="0" smtClean="0"/>
              <a:t>“To Anacreon in Heaven"</a:t>
            </a:r>
            <a:endParaRPr lang="en-US" dirty="0"/>
          </a:p>
        </p:txBody>
      </p:sp>
    </p:spTree>
  </p:cSld>
  <p:clrMapOvr>
    <a:masterClrMapping/>
  </p:clrMapOvr>
  <p:transition spd="slow">
    <p:strips dir="r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1676400"/>
            <a:ext cx="48768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Work Cited</a:t>
            </a:r>
            <a:br>
              <a:rPr lang="en-US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b="0" dirty="0" err="1" smtClean="0"/>
              <a:t>Freehling</a:t>
            </a:r>
            <a:r>
              <a:rPr lang="en-US" sz="1800" b="0" dirty="0" smtClean="0"/>
              <a:t>, William W. "Key, Francis Scott." </a:t>
            </a:r>
            <a:r>
              <a:rPr lang="en-US" sz="1800" b="0" i="1" dirty="0" smtClean="0"/>
              <a:t>World Book Student</a:t>
            </a:r>
            <a:r>
              <a:rPr lang="en-US" sz="1800" b="0" dirty="0" smtClean="0"/>
              <a:t>. World Book, 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b="0" dirty="0" smtClean="0"/>
              <a:t>     2012. Web. 30 Mar. 2012. &lt;http://www.worldbookonline.com/student/ 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b="0" dirty="0" smtClean="0"/>
              <a:t>     </a:t>
            </a:r>
            <a:r>
              <a:rPr lang="en-US" sz="1800" b="0" dirty="0" err="1" smtClean="0"/>
              <a:t>article?id</a:t>
            </a:r>
            <a:r>
              <a:rPr lang="en-US" sz="1800" b="0" dirty="0" smtClean="0"/>
              <a:t>=ar298740&amp;st=</a:t>
            </a:r>
            <a:r>
              <a:rPr lang="en-US" sz="1800" b="0" dirty="0" err="1" smtClean="0"/>
              <a:t>francis+scott+key</a:t>
            </a:r>
            <a:r>
              <a:rPr lang="en-US" sz="1800" b="0" dirty="0" smtClean="0"/>
              <a:t>&gt;.</a:t>
            </a:r>
            <a:r>
              <a:rPr lang="en-US" sz="1800" dirty="0" smtClean="0"/>
              <a:t/>
            </a:r>
            <a:br>
              <a:rPr lang="en-US" sz="1800" dirty="0" smtClean="0"/>
            </a:b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Custom 2">
      <a:dk1>
        <a:sysClr val="windowText" lastClr="000000"/>
      </a:dk1>
      <a:lt1>
        <a:sysClr val="window" lastClr="FFFFFF"/>
      </a:lt1>
      <a:dk2>
        <a:srgbClr val="00008F"/>
      </a:dk2>
      <a:lt2>
        <a:srgbClr val="0000BF"/>
      </a:lt2>
      <a:accent1>
        <a:srgbClr val="4F81BD"/>
      </a:accent1>
      <a:accent2>
        <a:srgbClr val="C0504D"/>
      </a:accent2>
      <a:accent3>
        <a:srgbClr val="9BBB59"/>
      </a:accent3>
      <a:accent4>
        <a:srgbClr val="000000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78</TotalTime>
  <Words>47</Words>
  <Application>Microsoft Office PowerPoint</Application>
  <PresentationFormat>On-screen Show (4:3)</PresentationFormat>
  <Paragraphs>5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Opulent</vt:lpstr>
      <vt:lpstr>Slide 1</vt:lpstr>
      <vt:lpstr> Francis Scott Key was born on August 1, 1779, in Frederick County, Maryland.  He lived there for twenty three years, then moved to Georgetown, near Washington, D.C. </vt:lpstr>
      <vt:lpstr>He was well known for being a lawyer and verse writer. </vt:lpstr>
      <vt:lpstr>Francis wrote the star spangled banner during the war of 1812.  he wrote it on a napkin.  The melody goes to the song, “To Anacreon in Heaven"</vt:lpstr>
      <vt:lpstr>Work Cited  Freehling, William W. "Key, Francis Scott." World Book Student. World Book,       2012. Web. 30 Mar. 2012. &lt;http://www.worldbookonline.com/student/       article?id=ar298740&amp;st=francis+scott+key&gt;. </vt:lpstr>
    </vt:vector>
  </TitlesOfParts>
  <Company>St Stanislaus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Francis Scott Key</dc:title>
  <dc:creator>your name</dc:creator>
  <cp:lastModifiedBy>your name</cp:lastModifiedBy>
  <cp:revision>9</cp:revision>
  <dcterms:created xsi:type="dcterms:W3CDTF">2012-03-23T14:44:19Z</dcterms:created>
  <dcterms:modified xsi:type="dcterms:W3CDTF">2012-04-12T15:09:00Z</dcterms:modified>
</cp:coreProperties>
</file>